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6" r:id="rId2"/>
    <p:sldMasterId id="2147483673" r:id="rId3"/>
  </p:sldMasterIdLst>
  <p:notesMasterIdLst>
    <p:notesMasterId r:id="rId18"/>
  </p:notesMasterIdLst>
  <p:sldIdLst>
    <p:sldId id="256" r:id="rId4"/>
    <p:sldId id="1819" r:id="rId5"/>
    <p:sldId id="181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1618" r:id="rId14"/>
    <p:sldId id="1584" r:id="rId15"/>
    <p:sldId id="1622" r:id="rId16"/>
    <p:sldId id="15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863FA0-E6AA-4011-8EFD-E0D8F8581E0E}">
          <p14:sldIdLst>
            <p14:sldId id="256"/>
            <p14:sldId id="1819"/>
            <p14:sldId id="1818"/>
            <p14:sldId id="271"/>
            <p14:sldId id="272"/>
            <p14:sldId id="273"/>
            <p14:sldId id="274"/>
            <p14:sldId id="275"/>
            <p14:sldId id="276"/>
            <p14:sldId id="277"/>
            <p14:sldId id="1618"/>
            <p14:sldId id="1584"/>
            <p14:sldId id="1622"/>
            <p14:sldId id="15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E00"/>
    <a:srgbClr val="FFCC00"/>
    <a:srgbClr val="632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8ADE4-5300-42E9-865B-37DACEFC751D}" v="140" dt="2018-11-10T14:02:30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69357" autoAdjust="0"/>
  </p:normalViewPr>
  <p:slideViewPr>
    <p:cSldViewPr snapToGrid="0">
      <p:cViewPr>
        <p:scale>
          <a:sx n="75" d="100"/>
          <a:sy n="75" d="100"/>
        </p:scale>
        <p:origin x="1062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cardo Cappello" userId="97d54fbffe06a6e0" providerId="LiveId" clId="{1E88ADE4-5300-42E9-865B-37DACEFC751D}"/>
    <pc:docChg chg="undo custSel addSld delSld modSld delSection modSection">
      <pc:chgData name="Riccardo Cappello" userId="97d54fbffe06a6e0" providerId="LiveId" clId="{1E88ADE4-5300-42E9-865B-37DACEFC751D}" dt="2018-11-10T14:02:30.524" v="305" actId="1035"/>
      <pc:docMkLst>
        <pc:docMk/>
      </pc:docMkLst>
      <pc:sldChg chg="modSp modNotesTx">
        <pc:chgData name="Riccardo Cappello" userId="97d54fbffe06a6e0" providerId="LiveId" clId="{1E88ADE4-5300-42E9-865B-37DACEFC751D}" dt="2018-11-10T14:02:04.560" v="296" actId="403"/>
        <pc:sldMkLst>
          <pc:docMk/>
          <pc:sldMk cId="3220707364" sldId="256"/>
        </pc:sldMkLst>
        <pc:spChg chg="mod">
          <ac:chgData name="Riccardo Cappello" userId="97d54fbffe06a6e0" providerId="LiveId" clId="{1E88ADE4-5300-42E9-865B-37DACEFC751D}" dt="2018-11-07T16:44:21.164" v="11" actId="404"/>
          <ac:spMkLst>
            <pc:docMk/>
            <pc:sldMk cId="3220707364" sldId="256"/>
            <ac:spMk id="2" creationId="{601401DB-5552-4CE4-8BBF-FB091307497C}"/>
          </ac:spMkLst>
        </pc:spChg>
        <pc:spChg chg="mod">
          <ac:chgData name="Riccardo Cappello" userId="97d54fbffe06a6e0" providerId="LiveId" clId="{1E88ADE4-5300-42E9-865B-37DACEFC751D}" dt="2018-11-10T14:02:04.560" v="296" actId="403"/>
          <ac:spMkLst>
            <pc:docMk/>
            <pc:sldMk cId="3220707364" sldId="256"/>
            <ac:spMk id="3" creationId="{5C3B63B6-3C7E-4AF2-9BB3-84162071F745}"/>
          </ac:spMkLst>
        </pc:spChg>
      </pc:sldChg>
      <pc:sldChg chg="modNotesTx">
        <pc:chgData name="Riccardo Cappello" userId="97d54fbffe06a6e0" providerId="LiveId" clId="{1E88ADE4-5300-42E9-865B-37DACEFC751D}" dt="2018-11-10T07:58:58.178" v="78" actId="20577"/>
        <pc:sldMkLst>
          <pc:docMk/>
          <pc:sldMk cId="1702670176" sldId="271"/>
        </pc:sldMkLst>
      </pc:sldChg>
      <pc:sldChg chg="modNotesTx">
        <pc:chgData name="Riccardo Cappello" userId="97d54fbffe06a6e0" providerId="LiveId" clId="{1E88ADE4-5300-42E9-865B-37DACEFC751D}" dt="2018-11-10T07:59:01.262" v="81" actId="5793"/>
        <pc:sldMkLst>
          <pc:docMk/>
          <pc:sldMk cId="1381691946" sldId="272"/>
        </pc:sldMkLst>
      </pc:sldChg>
      <pc:sldChg chg="modNotesTx">
        <pc:chgData name="Riccardo Cappello" userId="97d54fbffe06a6e0" providerId="LiveId" clId="{1E88ADE4-5300-42E9-865B-37DACEFC751D}" dt="2018-11-10T07:59:04.123" v="84" actId="5793"/>
        <pc:sldMkLst>
          <pc:docMk/>
          <pc:sldMk cId="3214287930" sldId="273"/>
        </pc:sldMkLst>
      </pc:sldChg>
      <pc:sldChg chg="modNotesTx">
        <pc:chgData name="Riccardo Cappello" userId="97d54fbffe06a6e0" providerId="LiveId" clId="{1E88ADE4-5300-42E9-865B-37DACEFC751D}" dt="2018-11-10T07:59:15.044" v="96" actId="5793"/>
        <pc:sldMkLst>
          <pc:docMk/>
          <pc:sldMk cId="3763901525" sldId="274"/>
        </pc:sldMkLst>
      </pc:sldChg>
      <pc:sldChg chg="modNotesTx">
        <pc:chgData name="Riccardo Cappello" userId="97d54fbffe06a6e0" providerId="LiveId" clId="{1E88ADE4-5300-42E9-865B-37DACEFC751D}" dt="2018-11-10T07:59:08.879" v="90" actId="5793"/>
        <pc:sldMkLst>
          <pc:docMk/>
          <pc:sldMk cId="4099610341" sldId="275"/>
        </pc:sldMkLst>
      </pc:sldChg>
      <pc:sldChg chg="modNotesTx">
        <pc:chgData name="Riccardo Cappello" userId="97d54fbffe06a6e0" providerId="LiveId" clId="{1E88ADE4-5300-42E9-865B-37DACEFC751D}" dt="2018-11-10T07:59:10.728" v="93" actId="5793"/>
        <pc:sldMkLst>
          <pc:docMk/>
          <pc:sldMk cId="3399269951" sldId="276"/>
        </pc:sldMkLst>
      </pc:sldChg>
      <pc:sldChg chg="modNotesTx">
        <pc:chgData name="Riccardo Cappello" userId="97d54fbffe06a6e0" providerId="LiveId" clId="{1E88ADE4-5300-42E9-865B-37DACEFC751D}" dt="2018-11-10T07:59:16.992" v="99" actId="5793"/>
        <pc:sldMkLst>
          <pc:docMk/>
          <pc:sldMk cId="4277227732" sldId="277"/>
        </pc:sldMkLst>
      </pc:sldChg>
      <pc:sldChg chg="add del modTransition setBg">
        <pc:chgData name="Riccardo Cappello" userId="97d54fbffe06a6e0" providerId="LiveId" clId="{1E88ADE4-5300-42E9-865B-37DACEFC751D}" dt="2018-11-10T06:33:13.782" v="60" actId="2696"/>
        <pc:sldMkLst>
          <pc:docMk/>
          <pc:sldMk cId="2210034742" sldId="279"/>
        </pc:sldMkLst>
      </pc:sldChg>
      <pc:sldChg chg="addSp delSp modSp">
        <pc:chgData name="Riccardo Cappello" userId="97d54fbffe06a6e0" providerId="LiveId" clId="{1E88ADE4-5300-42E9-865B-37DACEFC751D}" dt="2018-11-10T06:33:28.852" v="61" actId="478"/>
        <pc:sldMkLst>
          <pc:docMk/>
          <pc:sldMk cId="2874894115" sldId="1584"/>
        </pc:sldMkLst>
        <pc:spChg chg="del">
          <ac:chgData name="Riccardo Cappello" userId="97d54fbffe06a6e0" providerId="LiveId" clId="{1E88ADE4-5300-42E9-865B-37DACEFC751D}" dt="2018-11-10T06:33:28.852" v="61" actId="478"/>
          <ac:spMkLst>
            <pc:docMk/>
            <pc:sldMk cId="2874894115" sldId="1584"/>
            <ac:spMk id="3" creationId="{10D79808-6503-404D-8EA0-EC41BF3DC07B}"/>
          </ac:spMkLst>
        </pc:spChg>
        <pc:spChg chg="add mod">
          <ac:chgData name="Riccardo Cappello" userId="97d54fbffe06a6e0" providerId="LiveId" clId="{1E88ADE4-5300-42E9-865B-37DACEFC751D}" dt="2018-11-10T06:33:28.852" v="61" actId="478"/>
          <ac:spMkLst>
            <pc:docMk/>
            <pc:sldMk cId="2874894115" sldId="1584"/>
            <ac:spMk id="4" creationId="{5EF0FC06-B0B7-4E7C-B8BF-06B629B070B6}"/>
          </ac:spMkLst>
        </pc:spChg>
      </pc:sldChg>
      <pc:sldChg chg="addSp modSp">
        <pc:chgData name="Riccardo Cappello" userId="97d54fbffe06a6e0" providerId="LiveId" clId="{1E88ADE4-5300-42E9-865B-37DACEFC751D}" dt="2018-11-10T14:02:30.524" v="305" actId="1035"/>
        <pc:sldMkLst>
          <pc:docMk/>
          <pc:sldMk cId="1174275517" sldId="1597"/>
        </pc:sldMkLst>
        <pc:spChg chg="add mod">
          <ac:chgData name="Riccardo Cappello" userId="97d54fbffe06a6e0" providerId="LiveId" clId="{1E88ADE4-5300-42E9-865B-37DACEFC751D}" dt="2018-11-10T14:02:30.524" v="305" actId="1035"/>
          <ac:spMkLst>
            <pc:docMk/>
            <pc:sldMk cId="1174275517" sldId="1597"/>
            <ac:spMk id="3" creationId="{3F91F9C2-3A4C-461B-B6EB-FEC1B10585B7}"/>
          </ac:spMkLst>
        </pc:spChg>
      </pc:sldChg>
      <pc:sldChg chg="modSp modNotesTx">
        <pc:chgData name="Riccardo Cappello" userId="97d54fbffe06a6e0" providerId="LiveId" clId="{1E88ADE4-5300-42E9-865B-37DACEFC751D}" dt="2018-11-10T08:11:25.181" v="294" actId="20577"/>
        <pc:sldMkLst>
          <pc:docMk/>
          <pc:sldMk cId="244844138" sldId="1618"/>
        </pc:sldMkLst>
        <pc:spChg chg="mod">
          <ac:chgData name="Riccardo Cappello" userId="97d54fbffe06a6e0" providerId="LiveId" clId="{1E88ADE4-5300-42E9-865B-37DACEFC751D}" dt="2018-11-07T16:53:50.793" v="52" actId="20577"/>
          <ac:spMkLst>
            <pc:docMk/>
            <pc:sldMk cId="244844138" sldId="1618"/>
            <ac:spMk id="2" creationId="{752E5547-96CB-467B-AAE6-30A979346F1F}"/>
          </ac:spMkLst>
        </pc:spChg>
      </pc:sldChg>
      <pc:sldChg chg="add modNotesTx">
        <pc:chgData name="Riccardo Cappello" userId="97d54fbffe06a6e0" providerId="LiveId" clId="{1E88ADE4-5300-42E9-865B-37DACEFC751D}" dt="2018-11-10T07:58:52.789" v="74" actId="20577"/>
        <pc:sldMkLst>
          <pc:docMk/>
          <pc:sldMk cId="812279145" sldId="1818"/>
        </pc:sldMkLst>
      </pc:sldChg>
      <pc:sldChg chg="modNotesTx">
        <pc:chgData name="Riccardo Cappello" userId="97d54fbffe06a6e0" providerId="LiveId" clId="{1E88ADE4-5300-42E9-865B-37DACEFC751D}" dt="2018-11-10T07:58:46.750" v="67" actId="20577"/>
        <pc:sldMkLst>
          <pc:docMk/>
          <pc:sldMk cId="1830496742" sldId="1819"/>
        </pc:sldMkLst>
      </pc:sldChg>
      <pc:sldMasterChg chg="delSldLayout">
        <pc:chgData name="Riccardo Cappello" userId="97d54fbffe06a6e0" providerId="LiveId" clId="{1E88ADE4-5300-42E9-865B-37DACEFC751D}" dt="2018-11-07T16:54:08.512" v="57" actId="2696"/>
        <pc:sldMasterMkLst>
          <pc:docMk/>
          <pc:sldMasterMk cId="0" sldId="2147483648"/>
        </pc:sldMasterMkLst>
      </pc:sldMasterChg>
    </pc:docChg>
  </pc:docChgLst>
  <pc:docChgLst>
    <pc:chgData name="Riccardo Cappello" userId="97d54fbffe06a6e0" providerId="LiveId" clId="{8339DDB0-4D58-4EFC-B658-653072DD182E}"/>
    <pc:docChg chg="custSel addSld delSld modSld">
      <pc:chgData name="Riccardo Cappello" userId="97d54fbffe06a6e0" providerId="LiveId" clId="{8339DDB0-4D58-4EFC-B658-653072DD182E}" dt="2018-11-03T14:01:08.619" v="179" actId="20577"/>
      <pc:docMkLst>
        <pc:docMk/>
      </pc:docMkLst>
      <pc:sldChg chg="addSp delSp modSp">
        <pc:chgData name="Riccardo Cappello" userId="97d54fbffe06a6e0" providerId="LiveId" clId="{8339DDB0-4D58-4EFC-B658-653072DD182E}" dt="2018-11-03T13:59:57.654" v="170" actId="1076"/>
        <pc:sldMkLst>
          <pc:docMk/>
          <pc:sldMk cId="3220707364" sldId="256"/>
        </pc:sldMkLst>
        <pc:spChg chg="mod">
          <ac:chgData name="Riccardo Cappello" userId="97d54fbffe06a6e0" providerId="LiveId" clId="{8339DDB0-4D58-4EFC-B658-653072DD182E}" dt="2018-11-03T13:58:04.187" v="125" actId="20577"/>
          <ac:spMkLst>
            <pc:docMk/>
            <pc:sldMk cId="3220707364" sldId="256"/>
            <ac:spMk id="2" creationId="{601401DB-5552-4CE4-8BBF-FB091307497C}"/>
          </ac:spMkLst>
        </pc:spChg>
        <pc:spChg chg="mod">
          <ac:chgData name="Riccardo Cappello" userId="97d54fbffe06a6e0" providerId="LiveId" clId="{8339DDB0-4D58-4EFC-B658-653072DD182E}" dt="2018-11-03T13:58:23.938" v="149" actId="20577"/>
          <ac:spMkLst>
            <pc:docMk/>
            <pc:sldMk cId="3220707364" sldId="256"/>
            <ac:spMk id="3" creationId="{5C3B63B6-3C7E-4AF2-9BB3-84162071F745}"/>
          </ac:spMkLst>
        </pc:spChg>
        <pc:spChg chg="mod">
          <ac:chgData name="Riccardo Cappello" userId="97d54fbffe06a6e0" providerId="LiveId" clId="{8339DDB0-4D58-4EFC-B658-653072DD182E}" dt="2018-11-03T13:59:46.748" v="169" actId="1036"/>
          <ac:spMkLst>
            <pc:docMk/>
            <pc:sldMk cId="3220707364" sldId="256"/>
            <ac:spMk id="5" creationId="{A5C1CF23-AA0B-4E82-8E63-FEB32C2E54A6}"/>
          </ac:spMkLst>
        </pc:spChg>
        <pc:spChg chg="add del mod">
          <ac:chgData name="Riccardo Cappello" userId="97d54fbffe06a6e0" providerId="LiveId" clId="{8339DDB0-4D58-4EFC-B658-653072DD182E}" dt="2018-11-03T13:54:24.710" v="3" actId="478"/>
          <ac:spMkLst>
            <pc:docMk/>
            <pc:sldMk cId="3220707364" sldId="256"/>
            <ac:spMk id="6" creationId="{34120A84-1AA1-41FE-BE31-F144493CFC1E}"/>
          </ac:spMkLst>
        </pc:spChg>
        <pc:picChg chg="mod">
          <ac:chgData name="Riccardo Cappello" userId="97d54fbffe06a6e0" providerId="LiveId" clId="{8339DDB0-4D58-4EFC-B658-653072DD182E}" dt="2018-11-03T13:59:46.748" v="169" actId="1036"/>
          <ac:picMkLst>
            <pc:docMk/>
            <pc:sldMk cId="3220707364" sldId="256"/>
            <ac:picMk id="4" creationId="{DBC584F4-ADD3-45C8-BF75-3051C6F31EDF}"/>
          </ac:picMkLst>
        </pc:picChg>
        <pc:picChg chg="add del mod">
          <ac:chgData name="Riccardo Cappello" userId="97d54fbffe06a6e0" providerId="LiveId" clId="{8339DDB0-4D58-4EFC-B658-653072DD182E}" dt="2018-11-03T13:56:19.547" v="84" actId="1076"/>
          <ac:picMkLst>
            <pc:docMk/>
            <pc:sldMk cId="3220707364" sldId="256"/>
            <ac:picMk id="7" creationId="{E68F4AE7-E97A-4A5F-BC6D-390BC68D914D}"/>
          </ac:picMkLst>
        </pc:picChg>
        <pc:picChg chg="add del mod">
          <ac:chgData name="Riccardo Cappello" userId="97d54fbffe06a6e0" providerId="LiveId" clId="{8339DDB0-4D58-4EFC-B658-653072DD182E}" dt="2018-11-03T13:56:19.547" v="84" actId="1076"/>
          <ac:picMkLst>
            <pc:docMk/>
            <pc:sldMk cId="3220707364" sldId="256"/>
            <ac:picMk id="8" creationId="{467E8A77-5349-467D-97A2-686A63420408}"/>
          </ac:picMkLst>
        </pc:picChg>
        <pc:picChg chg="add mod">
          <ac:chgData name="Riccardo Cappello" userId="97d54fbffe06a6e0" providerId="LiveId" clId="{8339DDB0-4D58-4EFC-B658-653072DD182E}" dt="2018-11-03T13:59:57.654" v="170" actId="1076"/>
          <ac:picMkLst>
            <pc:docMk/>
            <pc:sldMk cId="3220707364" sldId="256"/>
            <ac:picMk id="9" creationId="{347E3CD8-BE29-415E-9826-90F3CAEE7902}"/>
          </ac:picMkLst>
        </pc:picChg>
        <pc:picChg chg="add mod">
          <ac:chgData name="Riccardo Cappello" userId="97d54fbffe06a6e0" providerId="LiveId" clId="{8339DDB0-4D58-4EFC-B658-653072DD182E}" dt="2018-11-03T13:56:36.810" v="110" actId="1037"/>
          <ac:picMkLst>
            <pc:docMk/>
            <pc:sldMk cId="3220707364" sldId="256"/>
            <ac:picMk id="10" creationId="{273354EF-3CAF-4A5E-A723-F9CA7FE3FCC0}"/>
          </ac:picMkLst>
        </pc:picChg>
        <pc:picChg chg="add mod">
          <ac:chgData name="Riccardo Cappello" userId="97d54fbffe06a6e0" providerId="LiveId" clId="{8339DDB0-4D58-4EFC-B658-653072DD182E}" dt="2018-11-03T13:56:28.958" v="87" actId="14100"/>
          <ac:picMkLst>
            <pc:docMk/>
            <pc:sldMk cId="3220707364" sldId="256"/>
            <ac:picMk id="11" creationId="{D7D92928-E1BC-49AF-BF44-736A03734B01}"/>
          </ac:picMkLst>
        </pc:picChg>
      </pc:sldChg>
      <pc:sldChg chg="del">
        <pc:chgData name="Riccardo Cappello" userId="97d54fbffe06a6e0" providerId="LiveId" clId="{8339DDB0-4D58-4EFC-B658-653072DD182E}" dt="2018-11-03T13:59:36.024" v="150" actId="2696"/>
        <pc:sldMkLst>
          <pc:docMk/>
          <pc:sldMk cId="515074089" sldId="257"/>
        </pc:sldMkLst>
      </pc:sldChg>
      <pc:sldChg chg="del">
        <pc:chgData name="Riccardo Cappello" userId="97d54fbffe06a6e0" providerId="LiveId" clId="{8339DDB0-4D58-4EFC-B658-653072DD182E}" dt="2018-11-03T13:59:36.042" v="151" actId="2696"/>
        <pc:sldMkLst>
          <pc:docMk/>
          <pc:sldMk cId="858041813" sldId="258"/>
        </pc:sldMkLst>
      </pc:sldChg>
      <pc:sldChg chg="del">
        <pc:chgData name="Riccardo Cappello" userId="97d54fbffe06a6e0" providerId="LiveId" clId="{8339DDB0-4D58-4EFC-B658-653072DD182E}" dt="2018-11-03T13:59:36.053" v="152" actId="2696"/>
        <pc:sldMkLst>
          <pc:docMk/>
          <pc:sldMk cId="2686929473" sldId="259"/>
        </pc:sldMkLst>
      </pc:sldChg>
      <pc:sldChg chg="modSp add">
        <pc:chgData name="Riccardo Cappello" userId="97d54fbffe06a6e0" providerId="LiveId" clId="{8339DDB0-4D58-4EFC-B658-653072DD182E}" dt="2018-11-03T14:00:53.900" v="174" actId="20577"/>
        <pc:sldMkLst>
          <pc:docMk/>
          <pc:sldMk cId="203203085" sldId="1527"/>
        </pc:sldMkLst>
        <pc:spChg chg="mod">
          <ac:chgData name="Riccardo Cappello" userId="97d54fbffe06a6e0" providerId="LiveId" clId="{8339DDB0-4D58-4EFC-B658-653072DD182E}" dt="2018-11-03T14:00:53.900" v="174" actId="20577"/>
          <ac:spMkLst>
            <pc:docMk/>
            <pc:sldMk cId="203203085" sldId="1527"/>
            <ac:spMk id="4" creationId="{00000000-0000-0000-0000-000000000000}"/>
          </ac:spMkLst>
        </pc:spChg>
      </pc:sldChg>
      <pc:sldChg chg="add setBg">
        <pc:chgData name="Riccardo Cappello" userId="97d54fbffe06a6e0" providerId="LiveId" clId="{8339DDB0-4D58-4EFC-B658-653072DD182E}" dt="2018-11-03T14:00:30.146" v="171" actId="20577"/>
        <pc:sldMkLst>
          <pc:docMk/>
          <pc:sldMk cId="1130583829" sldId="1605"/>
        </pc:sldMkLst>
      </pc:sldChg>
      <pc:sldChg chg="modSp add">
        <pc:chgData name="Riccardo Cappello" userId="97d54fbffe06a6e0" providerId="LiveId" clId="{8339DDB0-4D58-4EFC-B658-653072DD182E}" dt="2018-11-03T14:01:08.619" v="179" actId="20577"/>
        <pc:sldMkLst>
          <pc:docMk/>
          <pc:sldMk cId="475406227" sldId="1815"/>
        </pc:sldMkLst>
        <pc:spChg chg="mod">
          <ac:chgData name="Riccardo Cappello" userId="97d54fbffe06a6e0" providerId="LiveId" clId="{8339DDB0-4D58-4EFC-B658-653072DD182E}" dt="2018-11-03T14:01:01.525" v="176" actId="27636"/>
          <ac:spMkLst>
            <pc:docMk/>
            <pc:sldMk cId="475406227" sldId="1815"/>
            <ac:spMk id="2" creationId="{00000000-0000-0000-0000-000000000000}"/>
          </ac:spMkLst>
        </pc:spChg>
        <pc:spChg chg="mod">
          <ac:chgData name="Riccardo Cappello" userId="97d54fbffe06a6e0" providerId="LiveId" clId="{8339DDB0-4D58-4EFC-B658-653072DD182E}" dt="2018-11-03T14:01:08.619" v="179" actId="20577"/>
          <ac:spMkLst>
            <pc:docMk/>
            <pc:sldMk cId="475406227" sldId="1815"/>
            <ac:spMk id="3" creationId="{00000000-0000-0000-0000-000000000000}"/>
          </ac:spMkLst>
        </pc:spChg>
      </pc:sldChg>
      <pc:sldChg chg="add">
        <pc:chgData name="Riccardo Cappello" userId="97d54fbffe06a6e0" providerId="LiveId" clId="{8339DDB0-4D58-4EFC-B658-653072DD182E}" dt="2018-11-03T14:00:38.785" v="172" actId="20577"/>
        <pc:sldMkLst>
          <pc:docMk/>
          <pc:sldMk cId="3347690720" sldId="1817"/>
        </pc:sldMkLst>
      </pc:sldChg>
      <pc:sldMasterChg chg="delSldLayout">
        <pc:chgData name="Riccardo Cappello" userId="97d54fbffe06a6e0" providerId="LiveId" clId="{8339DDB0-4D58-4EFC-B658-653072DD182E}" dt="2018-11-03T13:59:36.063" v="153" actId="2696"/>
        <pc:sldMasterMkLst>
          <pc:docMk/>
          <pc:sldMasterMk cId="0" sldId="2147483648"/>
        </pc:sldMasterMkLst>
        <pc:sldLayoutChg chg="del">
          <pc:chgData name="Riccardo Cappello" userId="97d54fbffe06a6e0" providerId="LiveId" clId="{8339DDB0-4D58-4EFC-B658-653072DD182E}" dt="2018-11-03T13:59:36.063" v="153" actId="2696"/>
          <pc:sldLayoutMkLst>
            <pc:docMk/>
            <pc:sldMasterMk cId="0" sldId="2147483648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71955-C7F4-472D-8B47-CDF23C42EBDB}" type="datetimeFigureOut">
              <a:rPr lang="it-IT" smtClean="0"/>
              <a:t>10/11/2018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F57DF-D9B6-451C-983E-B7B189B6033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897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F57DF-D9B6-451C-983E-B7B189B6033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25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R</a:t>
            </a:r>
          </a:p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88538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err="1">
                <a:cs typeface="Segoe UI Light"/>
              </a:rPr>
              <a:t>Portale</a:t>
            </a:r>
            <a:r>
              <a:rPr lang="en-US" dirty="0">
                <a:cs typeface="Segoe UI Light"/>
              </a:rPr>
              <a:t>, </a:t>
            </a:r>
            <a:r>
              <a:rPr lang="en-US" dirty="0" err="1">
                <a:cs typeface="Segoe UI Light"/>
              </a:rPr>
              <a:t>utenti</a:t>
            </a:r>
            <a:r>
              <a:rPr lang="en-US" dirty="0">
                <a:cs typeface="Segoe UI Light"/>
              </a:rPr>
              <a:t> e </a:t>
            </a:r>
            <a:r>
              <a:rPr lang="en-US" dirty="0" err="1">
                <a:cs typeface="Segoe UI Light"/>
              </a:rPr>
              <a:t>organizzazioni</a:t>
            </a:r>
            <a:r>
              <a:rPr lang="en-US" dirty="0">
                <a:cs typeface="Segoe UI Light"/>
              </a:rPr>
              <a:t>, settings </a:t>
            </a:r>
            <a:r>
              <a:rPr lang="en-US" dirty="0" err="1">
                <a:cs typeface="Segoe UI Light"/>
              </a:rPr>
              <a:t>organizzazione</a:t>
            </a:r>
            <a:r>
              <a:rPr lang="en-US" dirty="0">
                <a:cs typeface="Segoe UI Light"/>
              </a:rPr>
              <a:t>, </a:t>
            </a:r>
            <a:r>
              <a:rPr lang="en-US" dirty="0" err="1">
                <a:cs typeface="Segoe UI Light"/>
              </a:rPr>
              <a:t>creazione</a:t>
            </a:r>
            <a:r>
              <a:rPr lang="en-US" dirty="0">
                <a:cs typeface="Segoe UI Light"/>
              </a:rPr>
              <a:t> </a:t>
            </a:r>
            <a:r>
              <a:rPr lang="en-US" dirty="0" err="1">
                <a:cs typeface="Segoe UI Light"/>
              </a:rPr>
              <a:t>nuova</a:t>
            </a:r>
            <a:r>
              <a:rPr lang="en-US" dirty="0">
                <a:cs typeface="Segoe UI Light"/>
              </a:rPr>
              <a:t> app</a:t>
            </a:r>
          </a:p>
          <a:p>
            <a:pPr marL="228600" indent="-228600">
              <a:buAutoNum type="arabicParenR"/>
            </a:pPr>
            <a:endParaRPr lang="en-US" dirty="0">
              <a:cs typeface="Segoe UI Light"/>
            </a:endParaRPr>
          </a:p>
          <a:p>
            <a:pPr marL="228600" indent="-228600">
              <a:buAutoNum type="arabicParenR"/>
            </a:pPr>
            <a:endParaRPr lang="en-US" dirty="0">
              <a:cs typeface="Segoe UI Light"/>
            </a:endParaRPr>
          </a:p>
          <a:p>
            <a:pPr marL="228600" indent="-228600">
              <a:buAutoNum type="arabicParenR"/>
            </a:pPr>
            <a:endParaRPr lang="en-US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03A-779F-4101-9B83-C34650C566A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11/10/2018 7:29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004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Highlight zero cost of entry, pay-as-you-go, pay-for-only-what you use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11/10/2018 7:33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92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Segoe UI Light"/>
              </a:rPr>
              <a:t>Give it a</a:t>
            </a:r>
            <a:r>
              <a:rPr lang="en-US" baseline="0">
                <a:cs typeface="Segoe UI Light"/>
              </a:rPr>
              <a:t> try at </a:t>
            </a:r>
            <a:r>
              <a:rPr lang="en-US" baseline="0" err="1">
                <a:cs typeface="Segoe UI Light"/>
              </a:rPr>
              <a:t>appcenter.ms</a:t>
            </a: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F603A-779F-4101-9B83-C34650C566A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11/10/2018 7:33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360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11/10/2018 7:33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27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m.</a:t>
            </a:r>
          </a:p>
          <a:p>
            <a:pPr rtl="0"/>
            <a:r>
              <a:rPr lang="en-US" dirty="0"/>
              <a:t>Since the beginning</a:t>
            </a:r>
            <a:r>
              <a:rPr lang="en-US" baseline="0" dirty="0"/>
              <a:t> of the 21</a:t>
            </a:r>
            <a:r>
              <a:rPr lang="en-US" baseline="30000" dirty="0"/>
              <a:t>st</a:t>
            </a:r>
            <a:r>
              <a:rPr lang="en-US" baseline="0" dirty="0"/>
              <a:t> century, the way we do system and application design has changed drastically.</a:t>
            </a:r>
          </a:p>
          <a:p>
            <a:pPr rtl="0"/>
            <a:endParaRPr lang="en-US" baseline="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" sz="900" b="1" dirty="0">
                <a:solidFill>
                  <a:schemeClr val="dk1"/>
                </a:solidFill>
              </a:rPr>
              <a:t>Everything</a:t>
            </a:r>
            <a:r>
              <a:rPr lang="en" sz="900" dirty="0">
                <a:solidFill>
                  <a:schemeClr val="dk1"/>
                </a:solidFill>
              </a:rPr>
              <a:t> is getting an API. As a developer, you can make an API call to complete a financial transaction, get your heart rate, back your car out of the garage, or even to translate into another language, or to read an X ray. As developers, we love these new APIs because they’re almost like superpowers. </a:t>
            </a:r>
            <a:r>
              <a:rPr lang="en-US" sz="900" dirty="0">
                <a:solidFill>
                  <a:schemeClr val="dk1"/>
                </a:solidFill>
              </a:rPr>
              <a:t>And we</a:t>
            </a:r>
            <a:r>
              <a:rPr lang="en-US" sz="900" baseline="0" dirty="0">
                <a:solidFill>
                  <a:schemeClr val="dk1"/>
                </a:solidFill>
              </a:rPr>
              <a:t> know you </a:t>
            </a:r>
            <a:r>
              <a:rPr lang="en" sz="900" dirty="0">
                <a:solidFill>
                  <a:schemeClr val="dk1"/>
                </a:solidFill>
              </a:rPr>
              <a:t>love this, too.</a:t>
            </a:r>
          </a:p>
          <a:p>
            <a:pPr rtl="0"/>
            <a:endParaRPr lang="en-US" baseline="0" dirty="0"/>
          </a:p>
          <a:p>
            <a:pPr rtl="0"/>
            <a:r>
              <a:rPr lang="en-US" baseline="0" dirty="0"/>
              <a:t>This means users expect seamless interactions across multiple devices, simple to extend and managed with a beautiful user interfaces.</a:t>
            </a:r>
          </a:p>
          <a:p>
            <a:pPr rtl="0"/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11/10/2018 7:29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63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dirty="0">
                <a:solidFill>
                  <a:schemeClr val="dk1"/>
                </a:solidFill>
              </a:rPr>
              <a:t>m.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dirty="0">
                <a:solidFill>
                  <a:schemeClr val="dk1"/>
                </a:solidFill>
              </a:rPr>
              <a:t>There</a:t>
            </a:r>
            <a:r>
              <a:rPr lang="en-US" sz="900" baseline="0" dirty="0">
                <a:solidFill>
                  <a:schemeClr val="dk1"/>
                </a:solidFill>
              </a:rPr>
              <a:t> were a couple ideals we knew we wanted to focus on </a:t>
            </a:r>
            <a:r>
              <a:rPr lang="mr-IN" sz="900" baseline="0" dirty="0">
                <a:solidFill>
                  <a:schemeClr val="dk1"/>
                </a:solidFill>
              </a:rPr>
              <a:t>–</a:t>
            </a:r>
            <a:r>
              <a:rPr lang="en-US" sz="900" baseline="0" dirty="0">
                <a:solidFill>
                  <a:schemeClr val="dk1"/>
                </a:solidFill>
              </a:rPr>
              <a:t> sharing code, automation and bringing all of our apps into the cloud.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endParaRPr lang="en-US" sz="900" baseline="0" dirty="0">
              <a:solidFill>
                <a:schemeClr val="dk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aseline="0" dirty="0">
                <a:solidFill>
                  <a:schemeClr val="dk1"/>
                </a:solidFill>
              </a:rPr>
              <a:t>Attacking one of those problems wouldn’t get us where we needed to be so it was essential we launched a horizontal attack across all issues to make sure we encompassed to the real scope of the problem.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endParaRPr lang="en-US" sz="900" baseline="0" dirty="0">
              <a:solidFill>
                <a:schemeClr val="dk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aseline="0" dirty="0">
                <a:solidFill>
                  <a:schemeClr val="dk1"/>
                </a:solidFill>
              </a:rPr>
              <a:t>We needed to create the opportunity for more teams to share code so we could stop being repetitive.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aseline="0" dirty="0">
                <a:solidFill>
                  <a:schemeClr val="dk1"/>
                </a:solidFill>
              </a:rPr>
              <a:t>This meant working towards shared libraries, such as 1 Microsoft SDK to power crash handling, analytics gathering and beta testing for all of our mobile applications.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endParaRPr lang="en-US" sz="900" dirty="0">
              <a:solidFill>
                <a:schemeClr val="tx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dirty="0">
                <a:solidFill>
                  <a:schemeClr val="tx1"/>
                </a:solidFill>
              </a:rPr>
              <a:t>Automation</a:t>
            </a:r>
            <a:r>
              <a:rPr lang="en-US" sz="900" baseline="0" dirty="0">
                <a:solidFill>
                  <a:schemeClr val="tx1"/>
                </a:solidFill>
              </a:rPr>
              <a:t> to us meant not only removing daily work, but removing the setup work required to get going. 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endParaRPr lang="en-US" sz="900" baseline="0" dirty="0">
              <a:solidFill>
                <a:schemeClr val="tx1"/>
              </a:solidFill>
            </a:endParaRP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aseline="0" dirty="0">
                <a:solidFill>
                  <a:schemeClr val="tx1"/>
                </a:solidFill>
              </a:rPr>
              <a:t>Apps in the cloud would allow us to share data, resources and applications easier with </a:t>
            </a:r>
            <a:r>
              <a:rPr lang="en-US" sz="900" baseline="0" dirty="0" err="1">
                <a:solidFill>
                  <a:schemeClr val="tx1"/>
                </a:solidFill>
              </a:rPr>
              <a:t>eachother</a:t>
            </a:r>
            <a:r>
              <a:rPr lang="en-US" sz="900" baseline="0" dirty="0">
                <a:solidFill>
                  <a:schemeClr val="tx1"/>
                </a:solidFill>
              </a:rPr>
              <a:t> in the organization.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ct val="122222"/>
              <a:buFont typeface="Arial"/>
              <a:buNone/>
            </a:pPr>
            <a:r>
              <a:rPr lang="en-US" sz="900" baseline="0" dirty="0">
                <a:solidFill>
                  <a:schemeClr val="tx1"/>
                </a:solidFill>
              </a:rPr>
              <a:t>Breaking down silos that in the past have forced us to crawl rather than sprint.</a:t>
            </a:r>
          </a:p>
        </p:txBody>
      </p:sp>
    </p:spTree>
    <p:extLst>
      <p:ext uri="{BB962C8B-B14F-4D97-AF65-F5344CB8AC3E}">
        <p14:creationId xmlns:p14="http://schemas.microsoft.com/office/powerpoint/2010/main" val="3900777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 dirty="0">
                <a:solidFill>
                  <a:schemeClr val="dk1"/>
                </a:solidFill>
                <a:highlight>
                  <a:srgbClr val="FFFFFF"/>
                </a:highlight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647185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 dirty="0"/>
              <a:t>R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35230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400" dirty="0"/>
              <a:t>R</a:t>
            </a:r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1319897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 dirty="0"/>
              <a:t>R</a:t>
            </a:r>
          </a:p>
          <a:p>
            <a:pPr lvl="0" rtl="0">
              <a:spcBef>
                <a:spcPts val="0"/>
              </a:spcBef>
              <a:buNone/>
            </a:pPr>
            <a:endParaRPr lang="en-GB" sz="1400" dirty="0"/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417692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 dirty="0"/>
              <a:t>M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409551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400" dirty="0"/>
              <a:t>M</a:t>
            </a:r>
          </a:p>
          <a:p>
            <a:pPr lvl="0" rtl="0">
              <a:spcBef>
                <a:spcPts val="0"/>
              </a:spcBef>
              <a:buNone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147549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823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1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8988B-2417-4993-AF71-A4FB8BEB2317}"/>
              </a:ext>
            </a:extLst>
          </p:cNvPr>
          <p:cNvSpPr/>
          <p:nvPr userDrawn="1"/>
        </p:nvSpPr>
        <p:spPr>
          <a:xfrm>
            <a:off x="-1" y="-2526"/>
            <a:ext cx="12192000" cy="2416212"/>
          </a:xfrm>
          <a:prstGeom prst="rect">
            <a:avLst/>
          </a:prstGeom>
          <a:solidFill>
            <a:srgbClr val="632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Risultati immagini per 1nn0va logo">
            <a:extLst>
              <a:ext uri="{FF2B5EF4-FFF2-40B4-BE49-F238E27FC236}">
                <a16:creationId xmlns:a16="http://schemas.microsoft.com/office/drawing/2014/main" id="{F056262B-21E2-45FB-AFAE-4627C35A462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7" t="31982" r="21983" b="36874"/>
          <a:stretch/>
        </p:blipFill>
        <p:spPr bwMode="auto">
          <a:xfrm>
            <a:off x="2101200" y="2544641"/>
            <a:ext cx="1979128" cy="7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xedotnet.org/media/1015/xe_logo_big.jpg">
            <a:extLst>
              <a:ext uri="{FF2B5EF4-FFF2-40B4-BE49-F238E27FC236}">
                <a16:creationId xmlns:a16="http://schemas.microsoft.com/office/drawing/2014/main" id="{1BCE3879-47B6-47C0-8CFE-207F6163475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88" b="17602"/>
          <a:stretch/>
        </p:blipFill>
        <p:spPr bwMode="auto">
          <a:xfrm>
            <a:off x="8111672" y="2584429"/>
            <a:ext cx="1179438" cy="74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unipordenone.it/wp-content/uploads/2017/06/logo_unipn-1.png">
            <a:extLst>
              <a:ext uri="{FF2B5EF4-FFF2-40B4-BE49-F238E27FC236}">
                <a16:creationId xmlns:a16="http://schemas.microsoft.com/office/drawing/2014/main" id="{8BACE6C3-8762-4C34-8546-4DDC0BD6BA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681052"/>
            <a:ext cx="16954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0A7ABF-08D2-4F5C-A41C-8EB20CC7EA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614790" y="322142"/>
            <a:ext cx="7344385" cy="1233857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2029F9-8F8B-4A9D-A624-A9A9D48C87F8}"/>
              </a:ext>
            </a:extLst>
          </p:cNvPr>
          <p:cNvSpPr txBox="1"/>
          <p:nvPr userDrawn="1"/>
        </p:nvSpPr>
        <p:spPr>
          <a:xfrm>
            <a:off x="7422924" y="1362821"/>
            <a:ext cx="4388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4EE00"/>
                </a:solidFill>
                <a:latin typeface="Consolas" panose="020B0609020204030204" pitchFamily="49" charset="0"/>
              </a:rPr>
              <a:t>saturday 2018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E93C17-B179-4CBE-9279-5C3E1189BA4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53" y="3698756"/>
            <a:ext cx="2438740" cy="933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E30A16-8CFE-4F8E-A238-8F1444A236F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650" y="3788520"/>
            <a:ext cx="2929134" cy="530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3"/>
            </a:lvl1pPr>
            <a:lvl2pPr lvl="1" algn="ctr" rtl="0">
              <a:spcBef>
                <a:spcPts val="0"/>
              </a:spcBef>
              <a:buSzPct val="100000"/>
              <a:defRPr sz="6933"/>
            </a:lvl2pPr>
            <a:lvl3pPr lvl="2" algn="ctr" rtl="0">
              <a:spcBef>
                <a:spcPts val="0"/>
              </a:spcBef>
              <a:buSzPct val="100000"/>
              <a:defRPr sz="6933"/>
            </a:lvl3pPr>
            <a:lvl4pPr lvl="3" algn="ctr" rtl="0">
              <a:spcBef>
                <a:spcPts val="0"/>
              </a:spcBef>
              <a:buSzPct val="100000"/>
              <a:defRPr sz="6933"/>
            </a:lvl4pPr>
            <a:lvl5pPr lvl="4" algn="ctr" rtl="0">
              <a:spcBef>
                <a:spcPts val="0"/>
              </a:spcBef>
              <a:buSzPct val="100000"/>
              <a:defRPr sz="6933"/>
            </a:lvl5pPr>
            <a:lvl6pPr lvl="5" algn="ctr" rtl="0">
              <a:spcBef>
                <a:spcPts val="0"/>
              </a:spcBef>
              <a:buSzPct val="100000"/>
              <a:defRPr sz="6933"/>
            </a:lvl6pPr>
            <a:lvl7pPr lvl="6" algn="ctr" rtl="0">
              <a:spcBef>
                <a:spcPts val="0"/>
              </a:spcBef>
              <a:buSzPct val="100000"/>
              <a:defRPr sz="6933"/>
            </a:lvl7pPr>
            <a:lvl8pPr lvl="7" algn="ctr" rtl="0">
              <a:spcBef>
                <a:spcPts val="0"/>
              </a:spcBef>
              <a:buSzPct val="100000"/>
              <a:defRPr sz="6933"/>
            </a:lvl8pPr>
            <a:lvl9pPr lvl="8" algn="ctr" rtl="0">
              <a:spcBef>
                <a:spcPts val="0"/>
              </a:spcBef>
              <a:buSzPct val="100000"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0180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rgbClr val="EFEFE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buFont typeface="Roboto Light"/>
              <a:defRPr sz="3200" i="1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754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peaker Intro">
    <p:bg>
      <p:bgPr>
        <a:solidFill>
          <a:srgbClr val="00B294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188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Font typeface="Roboto"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618800" y="1268067"/>
            <a:ext cx="6277200" cy="1729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 Light"/>
              <a:defRPr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 idx="3"/>
          </p:nvPr>
        </p:nvSpPr>
        <p:spPr>
          <a:xfrm>
            <a:off x="618800" y="5086367"/>
            <a:ext cx="5686800" cy="76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 idx="4"/>
          </p:nvPr>
        </p:nvSpPr>
        <p:spPr>
          <a:xfrm>
            <a:off x="618800" y="5594367"/>
            <a:ext cx="5686800" cy="60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defRPr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213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EFEFE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oboto Light"/>
              <a:defRPr sz="4533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883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Thing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576800" y="3728633"/>
            <a:ext cx="4092400" cy="957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Roboto"/>
              <a:defRPr sz="21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392000" y="4579400"/>
            <a:ext cx="4462000" cy="84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1361584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" name="Shape 28"/>
          <p:cNvSpPr/>
          <p:nvPr/>
        </p:nvSpPr>
        <p:spPr>
          <a:xfrm>
            <a:off x="4834600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9" name="Shape 29"/>
          <p:cNvSpPr/>
          <p:nvPr/>
        </p:nvSpPr>
        <p:spPr>
          <a:xfrm>
            <a:off x="8307617" y="1494400"/>
            <a:ext cx="2522800" cy="2522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1863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32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9217924" cy="1793104"/>
          </a:xfrm>
          <a:noFill/>
        </p:spPr>
        <p:txBody>
          <a:bodyPr lIns="0" tIns="91440" rIns="146304" bIns="91440" anchor="b" anchorCtr="0"/>
          <a:lstStyle>
            <a:lvl1pPr>
              <a:defRPr sz="5294" b="0" i="0" strike="noStrike" spc="-147" baseline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2"/>
            <a:ext cx="8359808" cy="1558468"/>
          </a:xfrm>
          <a:noFill/>
        </p:spPr>
        <p:txBody>
          <a:bodyPr lIns="0" tIns="109728" rIns="164592" bIns="109728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765" b="0" i="0" spc="0" baseline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2992764"/>
            <a:ext cx="827240" cy="79617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161410"/>
            <a:ext cx="12192000" cy="69659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179285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1677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765" b="0" i="0">
                <a:solidFill>
                  <a:schemeClr val="bg2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Build・Test・Deploy・Monitor・Repeat</a:t>
            </a:r>
          </a:p>
        </p:txBody>
      </p:sp>
    </p:spTree>
    <p:extLst>
      <p:ext uri="{BB962C8B-B14F-4D97-AF65-F5344CB8AC3E}">
        <p14:creationId xmlns:p14="http://schemas.microsoft.com/office/powerpoint/2010/main" val="1844630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b="0" i="0" spc="-147" baseline="0">
                <a:solidFill>
                  <a:schemeClr val="bg2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b="0" i="0" spc="0" baseline="0">
                <a:solidFill>
                  <a:schemeClr val="bg2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2992764"/>
            <a:ext cx="827240" cy="79617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6161410"/>
            <a:ext cx="12192000" cy="69659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179285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1677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765" b="0" i="0">
                <a:solidFill>
                  <a:schemeClr val="bg2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Build・Test・Deploy・Monitor・Repeat</a:t>
            </a:r>
          </a:p>
        </p:txBody>
      </p:sp>
    </p:spTree>
    <p:extLst>
      <p:ext uri="{BB962C8B-B14F-4D97-AF65-F5344CB8AC3E}">
        <p14:creationId xmlns:p14="http://schemas.microsoft.com/office/powerpoint/2010/main" val="1427893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60000"/>
                </a:srgbClr>
              </a:gs>
              <a:gs pos="0">
                <a:schemeClr val="bg2">
                  <a:alpha val="0"/>
                </a:schemeClr>
              </a:gs>
              <a:gs pos="100000">
                <a:schemeClr val="bg2">
                  <a:shade val="100000"/>
                  <a:satMod val="115000"/>
                  <a:alpha val="8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b="0" i="0" spc="-147" baseline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2992764"/>
            <a:ext cx="827240" cy="79617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6161410"/>
            <a:ext cx="12192000" cy="6965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179285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1677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765" b="0" i="0">
                <a:solidFill>
                  <a:schemeClr val="bg2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Build・Test・Deploy・Monitor・Repeat</a:t>
            </a:r>
          </a:p>
        </p:txBody>
      </p:sp>
    </p:spTree>
    <p:extLst>
      <p:ext uri="{BB962C8B-B14F-4D97-AF65-F5344CB8AC3E}">
        <p14:creationId xmlns:p14="http://schemas.microsoft.com/office/powerpoint/2010/main" val="135095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5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b="0" i="0" spc="-147" baseline="0">
                <a:solidFill>
                  <a:schemeClr val="bg2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2992764"/>
            <a:ext cx="827240" cy="79617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6161410"/>
            <a:ext cx="12192000" cy="69659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0" rIns="179285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1677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765" b="0" i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Build・Test・Deploy・Monitor・Repeat</a:t>
            </a:r>
          </a:p>
        </p:txBody>
      </p:sp>
    </p:spTree>
    <p:extLst>
      <p:ext uri="{BB962C8B-B14F-4D97-AF65-F5344CB8AC3E}">
        <p14:creationId xmlns:p14="http://schemas.microsoft.com/office/powerpoint/2010/main" val="826502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997342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1255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565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CB2E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0" i="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b="0" i="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57190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i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84481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86897"/>
            <a:ext cx="11306469" cy="651821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3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0615059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86897"/>
            <a:ext cx="11306469" cy="651821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baseline="0" dirty="0"/>
            </a:lvl1pPr>
          </a:lstStyle>
          <a:p>
            <a:pPr lvl="0"/>
            <a:r>
              <a:rPr lang="en-US"/>
              <a:t>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57262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572627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57262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57262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57262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572627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981504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20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82549852-74FC-4AD9-9FAF-DBC00F1B1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5125995" cy="86116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952A0E7-364F-4E63-92CE-E96E582D3B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4805" y="-1"/>
            <a:ext cx="5125995" cy="86116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97FFE33-CF49-4A00-90E4-32847F2B0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1350"/>
          <a:stretch/>
        </p:blipFill>
        <p:spPr>
          <a:xfrm>
            <a:off x="10210801" y="0"/>
            <a:ext cx="1981200" cy="86116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6483CFF-02F1-4DAE-BB03-77E3F4E090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 b="-608"/>
          <a:stretch/>
        </p:blipFill>
        <p:spPr>
          <a:xfrm>
            <a:off x="0" y="722780"/>
            <a:ext cx="2562997" cy="86640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2712ED-418C-44E9-9346-948C6CE95E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1807" y="722779"/>
            <a:ext cx="5125995" cy="86116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FBAF28-F345-4977-8A70-8D747ED8C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350"/>
          <a:stretch/>
        </p:blipFill>
        <p:spPr>
          <a:xfrm>
            <a:off x="7647803" y="722780"/>
            <a:ext cx="4544198" cy="86116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17C1CAA-737D-4E1B-A364-AD887DBB81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82" b="2101"/>
          <a:stretch/>
        </p:blipFill>
        <p:spPr>
          <a:xfrm>
            <a:off x="0" y="1587039"/>
            <a:ext cx="4163197" cy="84307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051446C-EBAC-4CD9-BA65-A1EC888469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22007" y="1587038"/>
            <a:ext cx="5125995" cy="86116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2C6CC82-1D85-4BCB-AD99-A6C76DF10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2567"/>
          <a:stretch/>
        </p:blipFill>
        <p:spPr>
          <a:xfrm>
            <a:off x="9248003" y="1587039"/>
            <a:ext cx="2943998" cy="86116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DA8295-DBF6-44BF-B10A-8BAC3AEAAF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3963"/>
          <a:stretch/>
        </p:blipFill>
        <p:spPr>
          <a:xfrm>
            <a:off x="0" y="2453442"/>
            <a:ext cx="1334653" cy="86116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B761F38-6F64-4F9F-AC7D-8E8DBEDED1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1341" y="2448205"/>
            <a:ext cx="5125995" cy="86116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A00829F-7EA9-4DF7-94C7-0BA78A794E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458" y="2453442"/>
            <a:ext cx="5125995" cy="861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5B13679-1E05-4CC1-8FDF-AF768042AE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218"/>
          <a:stretch/>
        </p:blipFill>
        <p:spPr>
          <a:xfrm>
            <a:off x="0" y="3223996"/>
            <a:ext cx="3525795" cy="86116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F6A663E-417F-483C-9159-6FEF21857D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4605" y="3223995"/>
            <a:ext cx="5125995" cy="86116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96E9FFA-A375-4659-B121-15E3C8B6B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132"/>
          <a:stretch/>
        </p:blipFill>
        <p:spPr>
          <a:xfrm>
            <a:off x="8610601" y="3223996"/>
            <a:ext cx="3581400" cy="86116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4622E76-E4EE-458C-95E5-F69B769FDE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529" y="3940677"/>
            <a:ext cx="5125995" cy="86116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384340D-B9E3-4B1E-9207-E2E38F56CD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9276" y="3940676"/>
            <a:ext cx="5125995" cy="86116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44C71CF-7A24-49A8-92F0-44E280C9B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0462"/>
          <a:stretch/>
        </p:blipFill>
        <p:spPr>
          <a:xfrm>
            <a:off x="10165271" y="3940677"/>
            <a:ext cx="2026729" cy="86116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3B3A4E-2FDB-40AC-8FCF-29D8F5B902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7304"/>
          <a:stretch/>
        </p:blipFill>
        <p:spPr>
          <a:xfrm>
            <a:off x="11541209" y="2458097"/>
            <a:ext cx="650791" cy="86116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22349B5E-4070-4892-B6FC-368716F52D99}"/>
              </a:ext>
            </a:extLst>
          </p:cNvPr>
          <p:cNvSpPr/>
          <p:nvPr userDrawn="1"/>
        </p:nvSpPr>
        <p:spPr>
          <a:xfrm>
            <a:off x="0" y="-1"/>
            <a:ext cx="12192000" cy="4960138"/>
          </a:xfrm>
          <a:prstGeom prst="rect">
            <a:avLst/>
          </a:prstGeom>
          <a:solidFill>
            <a:srgbClr val="63207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2026455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875375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6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2026208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878621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2026208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878621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3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50000">
                <a:srgbClr val="FFFFFF">
                  <a:alpha val="50000"/>
                </a:srgbClr>
              </a:gs>
              <a:gs pos="0">
                <a:schemeClr val="bg2">
                  <a:alpha val="0"/>
                </a:schemeClr>
              </a:gs>
              <a:gs pos="100000">
                <a:schemeClr val="bg2">
                  <a:shade val="100000"/>
                  <a:satMod val="115000"/>
                  <a:alpha val="80000"/>
                </a:scheme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2026208"/>
            <a:ext cx="7454644" cy="2649187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490"/>
              </a:lnSpc>
              <a:defRPr sz="5294" spc="-14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875375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608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il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bg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" y="2767046"/>
            <a:ext cx="1320738" cy="132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1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" y="2770160"/>
            <a:ext cx="1320738" cy="1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8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tribute"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05" y="2809983"/>
            <a:ext cx="1320738" cy="12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47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ash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bg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0" y="2809489"/>
            <a:ext cx="1326709" cy="12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05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tic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4" y="2770160"/>
            <a:ext cx="1314400" cy="13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0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h"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1716558" y="1649905"/>
            <a:ext cx="8678156" cy="3558191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5882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9" y="2809983"/>
            <a:ext cx="1265831" cy="12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37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86897"/>
            <a:ext cx="11306469" cy="651821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888056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86897"/>
            <a:ext cx="11306469" cy="651821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5844852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86897"/>
            <a:ext cx="11306469" cy="651821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2544272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8621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4705" spc="-147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1794249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07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CB2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62768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4705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1794249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08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58621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4705" spc="-147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hq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89" y="1794249"/>
            <a:ext cx="827240" cy="79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0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CB2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3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1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77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11/10/2018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image" Target="../media/image8.emf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21/10/2017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 algn="r"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1281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i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Semilight" charset="0"/>
          <a:ea typeface="Segoe UI Semilight" charset="0"/>
          <a:cs typeface="Segoe UI Semilight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charset="0"/>
          <a:ea typeface="Segoe UI Light" charset="0"/>
          <a:cs typeface="Segoe UI Light" charset="0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charset="0"/>
          <a:ea typeface="Segoe UI Light" charset="0"/>
          <a:cs typeface="Segoe UI Light" charset="0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charset="0"/>
          <a:ea typeface="Segoe UI Light" charset="0"/>
          <a:cs typeface="Segoe UI Light" charset="0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charset="0"/>
          <a:ea typeface="Segoe UI Light" charset="0"/>
          <a:cs typeface="Segoe UI Light" charset="0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charset="0"/>
          <a:ea typeface="Segoe UI Light" charset="0"/>
          <a:cs typeface="Segoe UI Light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11" Type="http://schemas.openxmlformats.org/officeDocument/2006/relationships/image" Target="../media/image54.png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401DB-5552-4CE4-8BBF-FB0913074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516582"/>
            <a:ext cx="7772400" cy="1906595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Continuous everything with Visual Studio App </a:t>
            </a:r>
            <a:r>
              <a:rPr lang="en-GB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Center</a:t>
            </a:r>
            <a:endParaRPr lang="it-IT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B63B6-3C7E-4AF2-9BB3-84162071F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398" y="4466706"/>
            <a:ext cx="3648100" cy="2391294"/>
          </a:xfrm>
        </p:spPr>
        <p:txBody>
          <a:bodyPr>
            <a:normAutofit/>
          </a:bodyPr>
          <a:lstStyle/>
          <a:p>
            <a:r>
              <a:rPr lang="it-IT" sz="2000" dirty="0"/>
              <a:t>Riccardo Cappello</a:t>
            </a:r>
          </a:p>
          <a:p>
            <a:r>
              <a:rPr lang="it-IT" sz="1200" dirty="0"/>
              <a:t>Operative Manager @ ALTEN Italia</a:t>
            </a:r>
          </a:p>
          <a:p>
            <a:r>
              <a:rPr lang="it-IT" sz="1200" dirty="0"/>
              <a:t>Microsoft Azure MVP | Intel Software Innovator</a:t>
            </a:r>
          </a:p>
          <a:p>
            <a:endParaRPr lang="en-US" dirty="0"/>
          </a:p>
          <a:p>
            <a:r>
              <a:rPr lang="en-US" sz="2000" dirty="0"/>
              <a:t>M</a:t>
            </a:r>
            <a:r>
              <a:rPr lang="it-IT" sz="2000" dirty="0"/>
              <a:t>arco Leoncini</a:t>
            </a:r>
          </a:p>
          <a:p>
            <a:r>
              <a:rPr lang="en-US" sz="1200" dirty="0"/>
              <a:t>T</a:t>
            </a:r>
            <a:r>
              <a:rPr lang="it-IT" sz="1200" dirty="0" err="1"/>
              <a:t>echLead</a:t>
            </a:r>
            <a:r>
              <a:rPr lang="it-IT" sz="1200" dirty="0"/>
              <a:t>/PM @ ALTEN Italia</a:t>
            </a:r>
          </a:p>
          <a:p>
            <a:r>
              <a:rPr lang="en-US" sz="1200" dirty="0"/>
              <a:t>F</a:t>
            </a:r>
            <a:r>
              <a:rPr lang="it-IT" sz="1200" dirty="0" err="1"/>
              <a:t>ormer</a:t>
            </a:r>
            <a:r>
              <a:rPr lang="it-IT" sz="1200" dirty="0"/>
              <a:t> MVP | </a:t>
            </a:r>
            <a:r>
              <a:rPr lang="it-IT" sz="1200" dirty="0" err="1"/>
              <a:t>ASPItalia</a:t>
            </a:r>
            <a:r>
              <a:rPr lang="it-IT" sz="1200" dirty="0"/>
              <a:t> member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584F4-ADD3-45C8-BF75-3051C6F3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025" y="5971418"/>
            <a:ext cx="1050177" cy="1050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1CF23-AA0B-4E82-8E63-FEB32C2E54A6}"/>
              </a:ext>
            </a:extLst>
          </p:cNvPr>
          <p:cNvSpPr txBox="1"/>
          <p:nvPr/>
        </p:nvSpPr>
        <p:spPr>
          <a:xfrm>
            <a:off x="5704114" y="6265675"/>
            <a:ext cx="186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79D6"/>
                </a:solidFill>
              </a:rPr>
              <a:t>#vssatpn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E3CD8-BE29-415E-9826-90F3CAEE7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724"/>
            <a:ext cx="1370042" cy="1370042"/>
          </a:xfrm>
          <a:prstGeom prst="rect">
            <a:avLst/>
          </a:prstGeom>
        </p:spPr>
      </p:pic>
      <p:pic>
        <p:nvPicPr>
          <p:cNvPr id="10" name="Immagine 3">
            <a:extLst>
              <a:ext uri="{FF2B5EF4-FFF2-40B4-BE49-F238E27FC236}">
                <a16:creationId xmlns:a16="http://schemas.microsoft.com/office/drawing/2014/main" id="{273354EF-3CAF-4A5E-A723-F9CA7FE3F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053" y="4613358"/>
            <a:ext cx="402938" cy="634765"/>
          </a:xfrm>
          <a:prstGeom prst="rect">
            <a:avLst/>
          </a:prstGeom>
        </p:spPr>
      </p:pic>
      <p:pic>
        <p:nvPicPr>
          <p:cNvPr id="11" name="Picture 2" descr="https://software.intel.com/sites/default/files/managed/9f/d5/Intel%C2%AE%20Software%20Innovator%20Program%20%20%20Overview%20%20%20Intel%C2%AE%20Developer%20Zone.png">
            <a:extLst>
              <a:ext uri="{FF2B5EF4-FFF2-40B4-BE49-F238E27FC236}">
                <a16:creationId xmlns:a16="http://schemas.microsoft.com/office/drawing/2014/main" id="{D7D92928-E1BC-49AF-BF44-736A0373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983" y="4562762"/>
            <a:ext cx="565516" cy="68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70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Shape 257"/>
          <p:cNvGrpSpPr/>
          <p:nvPr/>
        </p:nvGrpSpPr>
        <p:grpSpPr>
          <a:xfrm>
            <a:off x="2177098" y="5838296"/>
            <a:ext cx="4990553" cy="725677"/>
            <a:chOff x="1632823" y="4378722"/>
            <a:chExt cx="3742915" cy="544258"/>
          </a:xfrm>
        </p:grpSpPr>
        <p:pic>
          <p:nvPicPr>
            <p:cNvPr id="258" name="Shape 2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864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864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Shape 2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787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Shape 2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864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2" name="Shape 262"/>
          <p:cNvSpPr/>
          <p:nvPr/>
        </p:nvSpPr>
        <p:spPr>
          <a:xfrm>
            <a:off x="9243633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18633" y="5682272"/>
            <a:ext cx="599708" cy="89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542" y="5848665"/>
            <a:ext cx="761961" cy="75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416" y="646336"/>
            <a:ext cx="12192000" cy="519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DD75E5D-A88E-F242-8280-7BC9FF86B829}"/>
              </a:ext>
            </a:extLst>
          </p:cNvPr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427722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E5547-96CB-467B-AAE6-30A979346F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Visual Studio App Center</a:t>
            </a:r>
          </a:p>
        </p:txBody>
      </p:sp>
    </p:spTree>
    <p:extLst>
      <p:ext uri="{BB962C8B-B14F-4D97-AF65-F5344CB8AC3E}">
        <p14:creationId xmlns:p14="http://schemas.microsoft.com/office/powerpoint/2010/main" val="2448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7978180" y="4772806"/>
            <a:ext cx="3158173" cy="344779"/>
          </a:xfrm>
          <a:prstGeom prst="rect">
            <a:avLst/>
          </a:prstGeom>
          <a:solidFill>
            <a:srgbClr val="CB2E6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rgbClr val="E6E6E6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23500" y="4772806"/>
            <a:ext cx="3158173" cy="344779"/>
          </a:xfrm>
          <a:prstGeom prst="rect">
            <a:avLst/>
          </a:prstGeom>
          <a:solidFill>
            <a:srgbClr val="CB2E6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rgbClr val="E6E6E6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089502" y="4772806"/>
            <a:ext cx="3158173" cy="344779"/>
          </a:xfrm>
          <a:prstGeom prst="rect">
            <a:avLst/>
          </a:prstGeom>
          <a:solidFill>
            <a:srgbClr val="CB2E6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rgbClr val="E6E6E6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35" y="1128549"/>
            <a:ext cx="10130900" cy="34238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03292" y="4705323"/>
            <a:ext cx="3130591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solidFill>
                  <a:srgbClr val="E6E6E6"/>
                </a:solidFill>
                <a:latin typeface="Segoe UI"/>
              </a:rPr>
              <a:t>Run unlimited, faster builds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37290" y="4705323"/>
            <a:ext cx="3130591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solidFill>
                  <a:srgbClr val="E6E6E6"/>
                </a:solidFill>
                <a:latin typeface="Segoe UI"/>
              </a:rPr>
              <a:t>Test your app in the cloud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0596" y="4705323"/>
            <a:ext cx="3213338" cy="479745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solidFill>
                  <a:srgbClr val="E6E6E6"/>
                </a:solidFill>
                <a:latin typeface="Segoe UI"/>
              </a:rPr>
              <a:t>Target additional audience segments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3650" y="5050102"/>
            <a:ext cx="3309876" cy="107112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Ship your app faster with multiple builds running in parallel.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Each paid build comes with unlimited build time, ensuring all builds run and complete.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3169" y="5050101"/>
            <a:ext cx="3392624" cy="123406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Run UI tests on thousands of real devices and hundreds of configurations.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176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Each device concurrency comes with 30 device hours per month, with an upgrade option for unlimited hours.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02329" y="5050102"/>
            <a:ext cx="3530532" cy="107112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Engage your audience with targeted messaging at the right time.</a:t>
            </a:r>
          </a:p>
          <a:p>
            <a:pPr defTabSz="914367">
              <a:lnSpc>
                <a:spcPct val="90000"/>
              </a:lnSpc>
              <a:spcAft>
                <a:spcPts val="588"/>
              </a:spcAft>
            </a:pPr>
            <a:r>
              <a:rPr lang="en-US" sz="1078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Pay per number of monthly active devices for targeting more than 5 audience segments.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75653" y="5960314"/>
            <a:ext cx="2758230" cy="730163"/>
          </a:xfrm>
          <a:prstGeom prst="rect">
            <a:avLst/>
          </a:prstGeom>
          <a:noFill/>
        </p:spPr>
        <p:txBody>
          <a:bodyPr wrap="square" lIns="179285" tIns="143428" rIns="0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>
                <a:solidFill>
                  <a:srgbClr val="CB2E62"/>
                </a:solidFill>
                <a:latin typeface="Segoe UI"/>
              </a:rPr>
              <a:t>+$40/month</a:t>
            </a:r>
          </a:p>
          <a:p>
            <a:pPr algn="r" defTabSz="914367">
              <a:lnSpc>
                <a:spcPct val="5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per build concurrency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09652" y="5960314"/>
            <a:ext cx="2758230" cy="728543"/>
          </a:xfrm>
          <a:prstGeom prst="rect">
            <a:avLst/>
          </a:prstGeom>
          <a:noFill/>
        </p:spPr>
        <p:txBody>
          <a:bodyPr wrap="square" lIns="179285" tIns="143428" rIns="0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>
                <a:solidFill>
                  <a:srgbClr val="CB2E62"/>
                </a:solidFill>
                <a:latin typeface="Segoe UI"/>
              </a:rPr>
              <a:t>+$99/month</a:t>
            </a:r>
          </a:p>
          <a:p>
            <a:pPr algn="r" defTabSz="914367">
              <a:lnSpc>
                <a:spcPct val="5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per test device concurrency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05704" y="5960314"/>
            <a:ext cx="2758230" cy="730163"/>
          </a:xfrm>
          <a:prstGeom prst="rect">
            <a:avLst/>
          </a:prstGeom>
          <a:noFill/>
        </p:spPr>
        <p:txBody>
          <a:bodyPr wrap="square" lIns="179285" tIns="143428" rIns="0" bIns="143428" rtlCol="0">
            <a:spAutoFit/>
          </a:bodyPr>
          <a:lstStyle/>
          <a:p>
            <a:pPr algn="r" defTabSz="914367">
              <a:lnSpc>
                <a:spcPct val="90000"/>
              </a:lnSpc>
              <a:spcAft>
                <a:spcPts val="588"/>
              </a:spcAft>
            </a:pPr>
            <a:r>
              <a:rPr lang="en-US" sz="1765">
                <a:solidFill>
                  <a:srgbClr val="CB2E62"/>
                </a:solidFill>
                <a:latin typeface="Segoe UI"/>
              </a:rPr>
              <a:t>+$10/month</a:t>
            </a:r>
          </a:p>
          <a:p>
            <a:pPr algn="r" defTabSz="914367">
              <a:lnSpc>
                <a:spcPct val="50000"/>
              </a:lnSpc>
              <a:spcAft>
                <a:spcPts val="588"/>
              </a:spcAft>
            </a:pPr>
            <a:r>
              <a:rPr lang="en-US" sz="1372">
                <a:gradFill>
                  <a:gsLst>
                    <a:gs pos="2917">
                      <a:srgbClr val="2F2F2F"/>
                    </a:gs>
                    <a:gs pos="30000">
                      <a:srgbClr val="2F2F2F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per 100k active devices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F0FC06-B0B7-4E7C-B8BF-06B629B0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89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32024" y="2756681"/>
            <a:ext cx="9859116" cy="1158629"/>
          </a:xfrm>
        </p:spPr>
        <p:txBody>
          <a:bodyPr/>
          <a:lstStyle/>
          <a:p>
            <a:r>
              <a:rPr lang="en-US" err="1"/>
              <a:t>appcenter.ms</a:t>
            </a:r>
            <a:endParaRPr lang="en-US" sz="4705"/>
          </a:p>
        </p:txBody>
      </p:sp>
    </p:spTree>
    <p:extLst>
      <p:ext uri="{BB962C8B-B14F-4D97-AF65-F5344CB8AC3E}">
        <p14:creationId xmlns:p14="http://schemas.microsoft.com/office/powerpoint/2010/main" val="46410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995" y="2962834"/>
            <a:ext cx="8067822" cy="179285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1F9C2-3A4C-461B-B6EB-FEC1B10585B7}"/>
              </a:ext>
            </a:extLst>
          </p:cNvPr>
          <p:cNvSpPr/>
          <p:nvPr/>
        </p:nvSpPr>
        <p:spPr>
          <a:xfrm>
            <a:off x="5476950" y="3242370"/>
            <a:ext cx="66153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</a:rPr>
              <a:t>Riccardo Cappello</a:t>
            </a:r>
          </a:p>
          <a:p>
            <a:pPr algn="r"/>
            <a:r>
              <a:rPr lang="it-IT" sz="2400" dirty="0">
                <a:solidFill>
                  <a:schemeClr val="bg1"/>
                </a:solidFill>
              </a:rPr>
              <a:t>Operative Manager @ ALTEN Italia</a:t>
            </a:r>
          </a:p>
          <a:p>
            <a:pPr algn="r"/>
            <a:r>
              <a:rPr lang="it-IT" sz="2400" dirty="0">
                <a:solidFill>
                  <a:schemeClr val="bg1"/>
                </a:solidFill>
              </a:rPr>
              <a:t>Microsoft </a:t>
            </a:r>
            <a:r>
              <a:rPr lang="it-IT" sz="2400" dirty="0" err="1">
                <a:solidFill>
                  <a:schemeClr val="bg1"/>
                </a:solidFill>
              </a:rPr>
              <a:t>Azure</a:t>
            </a:r>
            <a:r>
              <a:rPr lang="it-IT" sz="2400" dirty="0">
                <a:solidFill>
                  <a:schemeClr val="bg1"/>
                </a:solidFill>
              </a:rPr>
              <a:t> MVP | Intel Software Innovator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rcappello@outlook.com</a:t>
            </a:r>
          </a:p>
          <a:p>
            <a:pPr algn="r"/>
            <a:endParaRPr lang="en-US" sz="2400" dirty="0">
              <a:solidFill>
                <a:schemeClr val="bg1"/>
              </a:solidFill>
            </a:endParaRPr>
          </a:p>
          <a:p>
            <a:pPr algn="r"/>
            <a:r>
              <a:rPr lang="en-US" sz="2800" b="1" dirty="0">
                <a:solidFill>
                  <a:schemeClr val="bg1"/>
                </a:solidFill>
              </a:rPr>
              <a:t>M</a:t>
            </a:r>
            <a:r>
              <a:rPr lang="it-IT" sz="2800" b="1" dirty="0">
                <a:solidFill>
                  <a:schemeClr val="bg1"/>
                </a:solidFill>
              </a:rPr>
              <a:t>arco Leoncini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T</a:t>
            </a:r>
            <a:r>
              <a:rPr lang="it-IT" sz="2400" dirty="0" err="1">
                <a:solidFill>
                  <a:schemeClr val="bg1"/>
                </a:solidFill>
              </a:rPr>
              <a:t>echLead</a:t>
            </a:r>
            <a:r>
              <a:rPr lang="it-IT" sz="2400" dirty="0">
                <a:solidFill>
                  <a:schemeClr val="bg1"/>
                </a:solidFill>
              </a:rPr>
              <a:t>/PM @ ALTEN Italia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F</a:t>
            </a:r>
            <a:r>
              <a:rPr lang="it-IT" sz="2400" dirty="0" err="1">
                <a:solidFill>
                  <a:schemeClr val="bg1"/>
                </a:solidFill>
              </a:rPr>
              <a:t>ormer</a:t>
            </a:r>
            <a:r>
              <a:rPr lang="it-IT" sz="2400" dirty="0">
                <a:solidFill>
                  <a:schemeClr val="bg1"/>
                </a:solidFill>
              </a:rPr>
              <a:t> MVP | </a:t>
            </a:r>
            <a:r>
              <a:rPr lang="it-IT" sz="2400" dirty="0" err="1">
                <a:solidFill>
                  <a:schemeClr val="bg1"/>
                </a:solidFill>
              </a:rPr>
              <a:t>ASPItalia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member</a:t>
            </a:r>
            <a:endParaRPr lang="it-IT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Nostromo_@hotmail.it</a:t>
            </a:r>
          </a:p>
        </p:txBody>
      </p:sp>
    </p:spTree>
    <p:extLst>
      <p:ext uri="{BB962C8B-B14F-4D97-AF65-F5344CB8AC3E}">
        <p14:creationId xmlns:p14="http://schemas.microsoft.com/office/powerpoint/2010/main" val="11742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00716" y="459666"/>
            <a:ext cx="11358842" cy="5962570"/>
            <a:chOff x="285732" y="541903"/>
            <a:chExt cx="11586610" cy="6082132"/>
          </a:xfrm>
        </p:grpSpPr>
        <p:pic>
          <p:nvPicPr>
            <p:cNvPr id="3075" name="Picture 3" descr="each 02.png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32" y="541903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each 03.png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493" y="541903"/>
              <a:ext cx="2115567" cy="2115567"/>
            </a:xfrm>
            <a:prstGeom prst="rect">
              <a:avLst/>
            </a:prstGeom>
            <a:noFill/>
            <a:extLst/>
          </p:spPr>
        </p:pic>
        <p:pic>
          <p:nvPicPr>
            <p:cNvPr id="3077" name="Picture 5" descr="each 04.png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493" y="4508468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each 05.png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7705" y="541904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9" name="Picture 7" descr="each 06.png"/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015" y="4508468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each 07.png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774" y="541906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each 08.png"/>
            <p:cNvPicPr>
              <a:picLocks noChangeAspect="1" noChangeArrowheads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9014" y="541905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each 09.png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254" y="4508468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each 10.png"/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6775" y="4508468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each 01.png"/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732" y="4508468"/>
              <a:ext cx="2115567" cy="211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979232"/>
            <a:ext cx="11655840" cy="899537"/>
          </a:xfrm>
        </p:spPr>
        <p:txBody>
          <a:bodyPr/>
          <a:lstStyle/>
          <a:p>
            <a:pPr algn="ctr"/>
            <a:r>
              <a:rPr lang="en-US" dirty="0"/>
              <a:t>A decentralized world</a:t>
            </a:r>
          </a:p>
        </p:txBody>
      </p:sp>
    </p:spTree>
    <p:extLst>
      <p:ext uri="{BB962C8B-B14F-4D97-AF65-F5344CB8AC3E}">
        <p14:creationId xmlns:p14="http://schemas.microsoft.com/office/powerpoint/2010/main" val="183049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t="14020" b="35323"/>
          <a:stretch/>
        </p:blipFill>
        <p:spPr>
          <a:xfrm>
            <a:off x="1" y="1384367"/>
            <a:ext cx="12190271" cy="34734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 flipH="1">
            <a:off x="4399832" y="5020246"/>
            <a:ext cx="3416198" cy="65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353" spc="-100">
                <a:ln w="3175">
                  <a:noFill/>
                </a:ln>
                <a:solidFill>
                  <a:srgbClr val="2F2F2F"/>
                </a:solidFill>
                <a:latin typeface="Segoe UI" charset="0"/>
                <a:ea typeface="Segoe UI" charset="0"/>
                <a:cs typeface="Segoe UI" charset="0"/>
              </a:rPr>
              <a:t>Automation</a:t>
            </a:r>
          </a:p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568" spc="-100">
                <a:ln w="3175"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Automate the development lifecycle</a:t>
            </a:r>
          </a:p>
        </p:txBody>
      </p:sp>
      <p:sp>
        <p:nvSpPr>
          <p:cNvPr id="5" name="Rectangle 4"/>
          <p:cNvSpPr/>
          <p:nvPr/>
        </p:nvSpPr>
        <p:spPr>
          <a:xfrm flipH="1">
            <a:off x="7537114" y="5020246"/>
            <a:ext cx="4012174" cy="65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353" spc="-100">
                <a:ln w="3175">
                  <a:noFill/>
                </a:ln>
                <a:solidFill>
                  <a:srgbClr val="2F2F2F"/>
                </a:solidFill>
                <a:latin typeface="Segoe UI" charset="0"/>
                <a:ea typeface="Segoe UI" charset="0"/>
                <a:cs typeface="Segoe UI" charset="0"/>
              </a:rPr>
              <a:t>Apps in the cloud</a:t>
            </a:r>
          </a:p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568" spc="-100">
                <a:ln w="3175"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Power apps with cloud services to innovate</a:t>
            </a:r>
          </a:p>
        </p:txBody>
      </p:sp>
      <p:sp>
        <p:nvSpPr>
          <p:cNvPr id="6" name="Rectangle 5"/>
          <p:cNvSpPr/>
          <p:nvPr/>
        </p:nvSpPr>
        <p:spPr>
          <a:xfrm flipH="1">
            <a:off x="1020611" y="5020246"/>
            <a:ext cx="3312650" cy="658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353" spc="-100">
                <a:ln w="3175">
                  <a:noFill/>
                </a:ln>
                <a:solidFill>
                  <a:srgbClr val="2F2F2F"/>
                </a:solidFill>
                <a:latin typeface="Segoe UI" charset="0"/>
                <a:ea typeface="Segoe UI" charset="0"/>
                <a:cs typeface="Segoe UI" charset="0"/>
              </a:rPr>
              <a:t>Shared code</a:t>
            </a:r>
          </a:p>
          <a:p>
            <a:pPr algn="ctr" defTabSz="914225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568" spc="-100">
                <a:ln w="3175">
                  <a:noFill/>
                </a:ln>
                <a:gradFill>
                  <a:gsLst>
                    <a:gs pos="1250">
                      <a:srgbClr val="2F2F2F"/>
                    </a:gs>
                    <a:gs pos="100000">
                      <a:srgbClr val="2F2F2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Write less code with better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focus</a:t>
            </a:r>
          </a:p>
        </p:txBody>
      </p:sp>
    </p:spTree>
    <p:extLst>
      <p:ext uri="{BB962C8B-B14F-4D97-AF65-F5344CB8AC3E}">
        <p14:creationId xmlns:p14="http://schemas.microsoft.com/office/powerpoint/2010/main" val="8122791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8399" y="304801"/>
            <a:ext cx="6335197" cy="732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t="661" b="661"/>
          <a:stretch/>
        </p:blipFill>
        <p:spPr>
          <a:xfrm>
            <a:off x="234297" y="555700"/>
            <a:ext cx="8235835" cy="579636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8235900" y="2536800"/>
            <a:ext cx="3392000" cy="1784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</a:t>
            </a:r>
          </a:p>
          <a:p>
            <a:pPr defTabSz="1219170"/>
            <a:r>
              <a:rPr lang="en" sz="4000" kern="0" dirty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549533" y="5878068"/>
            <a:ext cx="3300800" cy="4740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>
                <a:solidFill>
                  <a:srgbClr val="FFFFFF"/>
                </a:solidFill>
                <a:latin typeface="Segoe UI" panose="020B0502040204020203" pitchFamily="34" charset="0"/>
                <a:ea typeface="Roboto"/>
                <a:cs typeface="Segoe UI" panose="020B0502040204020203" pitchFamily="34" charset="0"/>
                <a:sym typeface="Roboto"/>
              </a:rPr>
              <a:t>appcenter.ms</a:t>
            </a:r>
          </a:p>
        </p:txBody>
      </p:sp>
    </p:spTree>
    <p:extLst>
      <p:ext uri="{BB962C8B-B14F-4D97-AF65-F5344CB8AC3E}">
        <p14:creationId xmlns:p14="http://schemas.microsoft.com/office/powerpoint/2010/main" val="170267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6336"/>
            <a:ext cx="12192000" cy="5196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Shape 178"/>
          <p:cNvGrpSpPr/>
          <p:nvPr/>
        </p:nvGrpSpPr>
        <p:grpSpPr>
          <a:xfrm>
            <a:off x="2092825" y="5700921"/>
            <a:ext cx="7915236" cy="892081"/>
            <a:chOff x="1569618" y="4199490"/>
            <a:chExt cx="5936427" cy="669061"/>
          </a:xfrm>
        </p:grpSpPr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Shape 1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Shape 1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Shape 1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Shape 1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6961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Shape 185"/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  <p:sp>
        <p:nvSpPr>
          <p:cNvPr id="186" name="Shape 186"/>
          <p:cNvSpPr/>
          <p:nvPr/>
        </p:nvSpPr>
        <p:spPr>
          <a:xfrm>
            <a:off x="1824667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1691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6336"/>
            <a:ext cx="12192000" cy="5196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Shape 192"/>
          <p:cNvGrpSpPr/>
          <p:nvPr/>
        </p:nvGrpSpPr>
        <p:grpSpPr>
          <a:xfrm>
            <a:off x="2177097" y="5700921"/>
            <a:ext cx="7830963" cy="892081"/>
            <a:chOff x="1632823" y="4199490"/>
            <a:chExt cx="5873222" cy="669061"/>
          </a:xfrm>
        </p:grpSpPr>
        <p:grpSp>
          <p:nvGrpSpPr>
            <p:cNvPr id="193" name="Shape 193"/>
            <p:cNvGrpSpPr/>
            <p:nvPr/>
          </p:nvGrpSpPr>
          <p:grpSpPr>
            <a:xfrm>
              <a:off x="1632823" y="4302522"/>
              <a:ext cx="5873222" cy="566029"/>
              <a:chOff x="1632823" y="4310298"/>
              <a:chExt cx="5873222" cy="566029"/>
            </a:xfrm>
          </p:grpSpPr>
          <p:pic>
            <p:nvPicPr>
              <p:cNvPr id="194" name="Shape 19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632823" y="4318073"/>
                <a:ext cx="310227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Shape 19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05419" y="4310298"/>
                <a:ext cx="620455" cy="5442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Shape 19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885905" y="4318073"/>
                <a:ext cx="489833" cy="533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7" name="Shape 1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12146" y="4325849"/>
                <a:ext cx="293900" cy="5224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" name="Shape 19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56906" y="4310298"/>
                <a:ext cx="571471" cy="566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68" y="4199490"/>
              <a:ext cx="435407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Shape 200"/>
          <p:cNvSpPr/>
          <p:nvPr/>
        </p:nvSpPr>
        <p:spPr>
          <a:xfrm>
            <a:off x="3307200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Shape 185">
            <a:extLst>
              <a:ext uri="{FF2B5EF4-FFF2-40B4-BE49-F238E27FC236}">
                <a16:creationId xmlns:a16="http://schemas.microsoft.com/office/drawing/2014/main" id="{4863CD0B-5518-B54E-A9FD-EF0E5D35BFF2}"/>
              </a:ext>
            </a:extLst>
          </p:cNvPr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321428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t="2939" r="-2333" b="-3938"/>
          <a:stretch/>
        </p:blipFill>
        <p:spPr>
          <a:xfrm>
            <a:off x="0" y="795301"/>
            <a:ext cx="7657197" cy="5248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Shape 207"/>
          <p:cNvGrpSpPr/>
          <p:nvPr/>
        </p:nvGrpSpPr>
        <p:grpSpPr>
          <a:xfrm>
            <a:off x="2177097" y="5838297"/>
            <a:ext cx="7830963" cy="754705"/>
            <a:chOff x="1632823" y="4310298"/>
            <a:chExt cx="5873222" cy="56602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32823" y="4318073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8070" y="4318073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8073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Shape 2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25849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Shape 2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6906" y="4310298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" name="Shape 2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7029" y="5700920"/>
            <a:ext cx="827273" cy="863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Shape 214"/>
          <p:cNvCxnSpPr/>
          <p:nvPr/>
        </p:nvCxnSpPr>
        <p:spPr>
          <a:xfrm>
            <a:off x="7149197" y="3156932"/>
            <a:ext cx="5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5" name="Shape 215"/>
          <p:cNvSpPr/>
          <p:nvPr/>
        </p:nvSpPr>
        <p:spPr>
          <a:xfrm>
            <a:off x="4785667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7000" y="1320812"/>
            <a:ext cx="4301875" cy="45667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/>
          <p:nvPr/>
        </p:nvCxnSpPr>
        <p:spPr>
          <a:xfrm>
            <a:off x="7887467" y="1254441"/>
            <a:ext cx="3670000" cy="0"/>
          </a:xfrm>
          <a:prstGeom prst="straightConnector1">
            <a:avLst/>
          </a:prstGeom>
          <a:noFill/>
          <a:ln w="19050" cap="flat" cmpd="sng">
            <a:solidFill>
              <a:srgbClr val="54A4E4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18" name="Shape 218"/>
          <p:cNvGrpSpPr/>
          <p:nvPr/>
        </p:nvGrpSpPr>
        <p:grpSpPr>
          <a:xfrm>
            <a:off x="7860099" y="668204"/>
            <a:ext cx="3817632" cy="369000"/>
            <a:chOff x="5828353" y="500823"/>
            <a:chExt cx="2863224" cy="276750"/>
          </a:xfrm>
        </p:grpSpPr>
        <p:grpSp>
          <p:nvGrpSpPr>
            <p:cNvPr id="219" name="Shape 219"/>
            <p:cNvGrpSpPr/>
            <p:nvPr/>
          </p:nvGrpSpPr>
          <p:grpSpPr>
            <a:xfrm>
              <a:off x="5828353" y="500823"/>
              <a:ext cx="1265963" cy="276750"/>
              <a:chOff x="6335934" y="420958"/>
              <a:chExt cx="1430305" cy="312676"/>
            </a:xfrm>
          </p:grpSpPr>
          <p:pic>
            <p:nvPicPr>
              <p:cNvPr id="220" name="Shape 22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335934" y="420958"/>
                <a:ext cx="312676" cy="3126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1" name="Shape 221"/>
              <p:cNvSpPr txBox="1"/>
              <p:nvPr/>
            </p:nvSpPr>
            <p:spPr>
              <a:xfrm>
                <a:off x="6631038" y="476346"/>
                <a:ext cx="1135200" cy="20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0" tIns="121900" rIns="121900" bIns="121900" anchor="ctr" anchorCtr="0">
                <a:noAutofit/>
              </a:bodyPr>
              <a:lstStyle/>
              <a:p>
                <a:pPr defTabSz="1219170"/>
                <a:r>
                  <a:rPr lang="en" sz="1467" b="1" kern="0" dirty="0" err="1">
                    <a:solidFill>
                      <a:srgbClr val="FFFFFF"/>
                    </a:solidFill>
                    <a:latin typeface="Segoe UI" panose="020B0502040204020203" pitchFamily="34" charset="0"/>
                    <a:ea typeface="Roboto"/>
                    <a:cs typeface="Segoe UI" panose="020B0502040204020203" pitchFamily="34" charset="0"/>
                    <a:sym typeface="Roboto"/>
                  </a:rPr>
                  <a:t>HockeyApp</a:t>
                </a:r>
                <a:endParaRPr lang="en" sz="1467" b="1" kern="0" dirty="0">
                  <a:solidFill>
                    <a:srgbClr val="FFFFFF"/>
                  </a:solidFill>
                  <a:latin typeface="Segoe UI" panose="020B0502040204020203" pitchFamily="34" charset="0"/>
                  <a:ea typeface="Roboto"/>
                  <a:cs typeface="Segoe UI" panose="020B0502040204020203" pitchFamily="34" charset="0"/>
                  <a:sym typeface="Roboto"/>
                </a:endParaRPr>
              </a:p>
            </p:txBody>
          </p:sp>
        </p:grpSp>
        <p:sp>
          <p:nvSpPr>
            <p:cNvPr id="222" name="Shape 222"/>
            <p:cNvSpPr txBox="1"/>
            <p:nvPr/>
          </p:nvSpPr>
          <p:spPr>
            <a:xfrm>
              <a:off x="7128577" y="549800"/>
              <a:ext cx="1563000" cy="17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r" defTabSz="1219170"/>
              <a:r>
                <a:rPr lang="en" sz="1467" kern="0">
                  <a:solidFill>
                    <a:srgbClr val="FFFFFF"/>
                  </a:solidFill>
                  <a:latin typeface="Segoe UI" panose="020B0502040204020203" pitchFamily="34" charset="0"/>
                  <a:ea typeface="Roboto Light"/>
                  <a:cs typeface="Segoe UI" panose="020B0502040204020203" pitchFamily="34" charset="0"/>
                  <a:sym typeface="Roboto Light"/>
                </a:rPr>
                <a:t>iOS, Android, UWP</a:t>
              </a:r>
            </a:p>
          </p:txBody>
        </p:sp>
      </p:grpSp>
      <p:sp>
        <p:nvSpPr>
          <p:cNvPr id="20" name="Shape 185">
            <a:extLst>
              <a:ext uri="{FF2B5EF4-FFF2-40B4-BE49-F238E27FC236}">
                <a16:creationId xmlns:a16="http://schemas.microsoft.com/office/drawing/2014/main" id="{57B8BE49-8A8D-2043-A05C-136B258743FB}"/>
              </a:ext>
            </a:extLst>
          </p:cNvPr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376390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Shape 228"/>
          <p:cNvGrpSpPr/>
          <p:nvPr/>
        </p:nvGrpSpPr>
        <p:grpSpPr>
          <a:xfrm>
            <a:off x="2177097" y="5700921"/>
            <a:ext cx="7830963" cy="892081"/>
            <a:chOff x="1632823" y="4199490"/>
            <a:chExt cx="5873222" cy="669061"/>
          </a:xfrm>
        </p:grpSpPr>
        <p:pic>
          <p:nvPicPr>
            <p:cNvPr id="229" name="Shape 2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Shape 2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Shape 2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Shape 2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56906" y="4302522"/>
              <a:ext cx="571471" cy="566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Shape 23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83432" y="4199490"/>
              <a:ext cx="489833" cy="6476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Shape 235"/>
          <p:cNvSpPr/>
          <p:nvPr/>
        </p:nvSpPr>
        <p:spPr>
          <a:xfrm>
            <a:off x="6299300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416" y="646336"/>
            <a:ext cx="12192000" cy="519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E6ECF91C-1BAE-514A-A8FB-2CA2EB3782E7}"/>
              </a:ext>
            </a:extLst>
          </p:cNvPr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409961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DB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Shape 242"/>
          <p:cNvGrpSpPr/>
          <p:nvPr/>
        </p:nvGrpSpPr>
        <p:grpSpPr>
          <a:xfrm>
            <a:off x="2177097" y="5700921"/>
            <a:ext cx="7830963" cy="907097"/>
            <a:chOff x="1632823" y="4199490"/>
            <a:chExt cx="5873222" cy="680323"/>
          </a:xfrm>
        </p:grpSpPr>
        <p:pic>
          <p:nvPicPr>
            <p:cNvPr id="243" name="Shape 2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2823" y="4310298"/>
              <a:ext cx="310227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Shape 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8070" y="4310298"/>
              <a:ext cx="255801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Shape 2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5419" y="4302522"/>
              <a:ext cx="620455" cy="544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Shape 2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85905" y="4310298"/>
              <a:ext cx="489833" cy="533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Shape 2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12146" y="4318073"/>
              <a:ext cx="293900" cy="522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Shape 2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58785" y="4199490"/>
              <a:ext cx="571471" cy="68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Shape 249"/>
          <p:cNvSpPr/>
          <p:nvPr/>
        </p:nvSpPr>
        <p:spPr>
          <a:xfrm>
            <a:off x="7792200" y="6769867"/>
            <a:ext cx="1130000" cy="88000"/>
          </a:xfrm>
          <a:prstGeom prst="rect">
            <a:avLst/>
          </a:prstGeom>
          <a:solidFill>
            <a:srgbClr val="CB2E6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3416" y="646336"/>
            <a:ext cx="12192000" cy="519686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85">
            <a:extLst>
              <a:ext uri="{FF2B5EF4-FFF2-40B4-BE49-F238E27FC236}">
                <a16:creationId xmlns:a16="http://schemas.microsoft.com/office/drawing/2014/main" id="{B778CC2D-7FAF-0745-AFA9-12466F59004F}"/>
              </a:ext>
            </a:extLst>
          </p:cNvPr>
          <p:cNvSpPr txBox="1"/>
          <p:nvPr/>
        </p:nvSpPr>
        <p:spPr>
          <a:xfrm>
            <a:off x="420099" y="365899"/>
            <a:ext cx="4682800" cy="4428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defTabSz="1219170"/>
            <a:r>
              <a:rPr lang="en" sz="2400" kern="0" dirty="0">
                <a:solidFill>
                  <a:srgbClr val="FFFFFF"/>
                </a:solidFill>
                <a:latin typeface="Segoe UI" panose="020B0502040204020203" pitchFamily="34" charset="0"/>
                <a:ea typeface="Roboto Light"/>
                <a:cs typeface="Segoe UI" panose="020B0502040204020203" pitchFamily="34" charset="0"/>
                <a:sym typeface="Roboto Light"/>
              </a:rPr>
              <a:t>Visual Studio </a:t>
            </a:r>
            <a:r>
              <a:rPr lang="en" sz="2400" b="1" kern="0" dirty="0">
                <a:solidFill>
                  <a:srgbClr val="FFFFFF"/>
                </a:solidFill>
                <a:latin typeface="Segoe UI Semibold" panose="020B0502040204020203" pitchFamily="34" charset="0"/>
                <a:ea typeface="Roboto"/>
                <a:cs typeface="Segoe UI Semibold" panose="020B0502040204020203" pitchFamily="34" charset="0"/>
                <a:sym typeface="Roboto"/>
              </a:rPr>
              <a:t>App Center</a:t>
            </a:r>
          </a:p>
        </p:txBody>
      </p:sp>
    </p:spTree>
    <p:extLst>
      <p:ext uri="{BB962C8B-B14F-4D97-AF65-F5344CB8AC3E}">
        <p14:creationId xmlns:p14="http://schemas.microsoft.com/office/powerpoint/2010/main" val="33992699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Visual Studio 2017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7030A0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2017_Saturday.potx [Repaired]" id="{7D0C0885-CF81-4763-8EBF-B6389B9DAC51}" vid="{CC9C9D92-A355-46E2-9779-B60559DCA0A2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365 PPT Template - 2017">
  <a:themeElements>
    <a:clrScheme name="Custom 19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CB2D62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CB2D62"/>
      </a:hlink>
      <a:folHlink>
        <a:srgbClr val="CB2D62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VS2017_Saturday</Template>
  <TotalTime>481</TotalTime>
  <Words>757</Words>
  <Application>Microsoft Office PowerPoint</Application>
  <PresentationFormat>Widescreen</PresentationFormat>
  <Paragraphs>103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Mangal</vt:lpstr>
      <vt:lpstr>Roboto</vt:lpstr>
      <vt:lpstr>Roboto Light</vt:lpstr>
      <vt:lpstr>Segoe UI</vt:lpstr>
      <vt:lpstr>Segoe UI Light</vt:lpstr>
      <vt:lpstr>Segoe UI Semibold</vt:lpstr>
      <vt:lpstr>Segoe UI Semilight</vt:lpstr>
      <vt:lpstr>Tw Cen MT</vt:lpstr>
      <vt:lpstr>Wingdings</vt:lpstr>
      <vt:lpstr>Wingdings 3</vt:lpstr>
      <vt:lpstr>Integral</vt:lpstr>
      <vt:lpstr>Simple Light</vt:lpstr>
      <vt:lpstr>Office 365 PPT Template - 2017</vt:lpstr>
      <vt:lpstr>Continuous everything with Visual Studio App Center</vt:lpstr>
      <vt:lpstr>A decentralized world</vt:lpstr>
      <vt:lpstr>Finding a focus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appcenter.ms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sessione</dc:title>
  <dc:creator>Marco Parenzan</dc:creator>
  <cp:lastModifiedBy>Riccardo CAPPELLO</cp:lastModifiedBy>
  <cp:revision>3</cp:revision>
  <dcterms:created xsi:type="dcterms:W3CDTF">2018-10-21T14:10:32Z</dcterms:created>
  <dcterms:modified xsi:type="dcterms:W3CDTF">2018-11-10T14:02:39Z</dcterms:modified>
</cp:coreProperties>
</file>